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2835F-70E2-49C6-AF44-6330A4C65EBC}" v="38" dt="2024-05-06T13:45:41.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aziz Alsomali" userId="fc4f7b0b083c5dda" providerId="LiveId" clId="{32D2835F-70E2-49C6-AF44-6330A4C65EBC}"/>
    <pc:docChg chg="undo custSel modSld">
      <pc:chgData name="Abdulaziz Alsomali" userId="fc4f7b0b083c5dda" providerId="LiveId" clId="{32D2835F-70E2-49C6-AF44-6330A4C65EBC}" dt="2024-05-06T13:45:41.798" v="270"/>
      <pc:docMkLst>
        <pc:docMk/>
      </pc:docMkLst>
      <pc:sldChg chg="delSp mod">
        <pc:chgData name="Abdulaziz Alsomali" userId="fc4f7b0b083c5dda" providerId="LiveId" clId="{32D2835F-70E2-49C6-AF44-6330A4C65EBC}" dt="2024-05-06T12:58:58.665" v="1" actId="478"/>
        <pc:sldMkLst>
          <pc:docMk/>
          <pc:sldMk cId="0" sldId="256"/>
        </pc:sldMkLst>
        <pc:spChg chg="del">
          <ac:chgData name="Abdulaziz Alsomali" userId="fc4f7b0b083c5dda" providerId="LiveId" clId="{32D2835F-70E2-49C6-AF44-6330A4C65EBC}" dt="2024-05-06T12:58:58.665" v="1" actId="478"/>
          <ac:spMkLst>
            <pc:docMk/>
            <pc:sldMk cId="0" sldId="256"/>
            <ac:spMk id="7" creationId="{00000000-0000-0000-0000-000000000000}"/>
          </ac:spMkLst>
        </pc:spChg>
        <pc:spChg chg="del">
          <ac:chgData name="Abdulaziz Alsomali" userId="fc4f7b0b083c5dda" providerId="LiveId" clId="{32D2835F-70E2-49C6-AF44-6330A4C65EBC}" dt="2024-05-06T12:58:56.233" v="0" actId="21"/>
          <ac:spMkLst>
            <pc:docMk/>
            <pc:sldMk cId="0" sldId="256"/>
            <ac:spMk id="9" creationId="{00000000-0000-0000-0000-000000000000}"/>
          </ac:spMkLst>
        </pc:spChg>
      </pc:sldChg>
      <pc:sldChg chg="addSp delSp modSp mod modAnim">
        <pc:chgData name="Abdulaziz Alsomali" userId="fc4f7b0b083c5dda" providerId="LiveId" clId="{32D2835F-70E2-49C6-AF44-6330A4C65EBC}" dt="2024-05-06T13:13:19.667" v="88" actId="1076"/>
        <pc:sldMkLst>
          <pc:docMk/>
          <pc:sldMk cId="0" sldId="257"/>
        </pc:sldMkLst>
        <pc:spChg chg="mod">
          <ac:chgData name="Abdulaziz Alsomali" userId="fc4f7b0b083c5dda" providerId="LiveId" clId="{32D2835F-70E2-49C6-AF44-6330A4C65EBC}" dt="2024-05-06T13:02:43.077" v="24" actId="1076"/>
          <ac:spMkLst>
            <pc:docMk/>
            <pc:sldMk cId="0" sldId="257"/>
            <ac:spMk id="5" creationId="{00000000-0000-0000-0000-000000000000}"/>
          </ac:spMkLst>
        </pc:spChg>
        <pc:spChg chg="mod">
          <ac:chgData name="Abdulaziz Alsomali" userId="fc4f7b0b083c5dda" providerId="LiveId" clId="{32D2835F-70E2-49C6-AF44-6330A4C65EBC}" dt="2024-05-06T13:13:19.667" v="88" actId="1076"/>
          <ac:spMkLst>
            <pc:docMk/>
            <pc:sldMk cId="0" sldId="257"/>
            <ac:spMk id="6" creationId="{00000000-0000-0000-0000-000000000000}"/>
          </ac:spMkLst>
        </pc:spChg>
        <pc:spChg chg="mod">
          <ac:chgData name="Abdulaziz Alsomali" userId="fc4f7b0b083c5dda" providerId="LiveId" clId="{32D2835F-70E2-49C6-AF44-6330A4C65EBC}" dt="2024-05-06T13:06:18.268" v="42" actId="1076"/>
          <ac:spMkLst>
            <pc:docMk/>
            <pc:sldMk cId="0" sldId="257"/>
            <ac:spMk id="7" creationId="{00000000-0000-0000-0000-000000000000}"/>
          </ac:spMkLst>
        </pc:spChg>
        <pc:spChg chg="add mod">
          <ac:chgData name="Abdulaziz Alsomali" userId="fc4f7b0b083c5dda" providerId="LiveId" clId="{32D2835F-70E2-49C6-AF44-6330A4C65EBC}" dt="2024-05-06T13:08:28.590" v="55" actId="14100"/>
          <ac:spMkLst>
            <pc:docMk/>
            <pc:sldMk cId="0" sldId="257"/>
            <ac:spMk id="13" creationId="{6EE53AED-C0CF-7A18-034D-97169599D03E}"/>
          </ac:spMkLst>
        </pc:spChg>
        <pc:picChg chg="add mod">
          <ac:chgData name="Abdulaziz Alsomali" userId="fc4f7b0b083c5dda" providerId="LiveId" clId="{32D2835F-70E2-49C6-AF44-6330A4C65EBC}" dt="2024-05-06T13:06:23.471" v="44" actId="1076"/>
          <ac:picMkLst>
            <pc:docMk/>
            <pc:sldMk cId="0" sldId="257"/>
            <ac:picMk id="9" creationId="{59586FBF-A3C6-5C56-208E-70C3A847B47F}"/>
          </ac:picMkLst>
        </pc:picChg>
        <pc:picChg chg="add mod">
          <ac:chgData name="Abdulaziz Alsomali" userId="fc4f7b0b083c5dda" providerId="LiveId" clId="{32D2835F-70E2-49C6-AF44-6330A4C65EBC}" dt="2024-05-06T13:08:32.495" v="56" actId="1076"/>
          <ac:picMkLst>
            <pc:docMk/>
            <pc:sldMk cId="0" sldId="257"/>
            <ac:picMk id="10" creationId="{69A15D62-5424-B843-9B3B-9CD9B0134FCD}"/>
          </ac:picMkLst>
        </pc:picChg>
        <pc:cxnChg chg="add del">
          <ac:chgData name="Abdulaziz Alsomali" userId="fc4f7b0b083c5dda" providerId="LiveId" clId="{32D2835F-70E2-49C6-AF44-6330A4C65EBC}" dt="2024-05-06T13:05:53.843" v="40" actId="478"/>
          <ac:cxnSpMkLst>
            <pc:docMk/>
            <pc:sldMk cId="0" sldId="257"/>
            <ac:cxnSpMk id="12" creationId="{4630F572-D9C8-938B-EDF2-214BF114E423}"/>
          </ac:cxnSpMkLst>
        </pc:cxnChg>
      </pc:sldChg>
      <pc:sldChg chg="addSp delSp modSp mod modAnim">
        <pc:chgData name="Abdulaziz Alsomali" userId="fc4f7b0b083c5dda" providerId="LiveId" clId="{32D2835F-70E2-49C6-AF44-6330A4C65EBC}" dt="2024-05-06T13:41:01.409" v="235"/>
        <pc:sldMkLst>
          <pc:docMk/>
          <pc:sldMk cId="0" sldId="258"/>
        </pc:sldMkLst>
        <pc:spChg chg="mod">
          <ac:chgData name="Abdulaziz Alsomali" userId="fc4f7b0b083c5dda" providerId="LiveId" clId="{32D2835F-70E2-49C6-AF44-6330A4C65EBC}" dt="2024-05-06T13:28:37.596" v="149" actId="1076"/>
          <ac:spMkLst>
            <pc:docMk/>
            <pc:sldMk cId="0" sldId="258"/>
            <ac:spMk id="3" creationId="{00000000-0000-0000-0000-000000000000}"/>
          </ac:spMkLst>
        </pc:spChg>
        <pc:spChg chg="mod">
          <ac:chgData name="Abdulaziz Alsomali" userId="fc4f7b0b083c5dda" providerId="LiveId" clId="{32D2835F-70E2-49C6-AF44-6330A4C65EBC}" dt="2024-05-06T13:13:46.272" v="90" actId="1076"/>
          <ac:spMkLst>
            <pc:docMk/>
            <pc:sldMk cId="0" sldId="258"/>
            <ac:spMk id="5" creationId="{00000000-0000-0000-0000-000000000000}"/>
          </ac:spMkLst>
        </pc:spChg>
        <pc:spChg chg="mod">
          <ac:chgData name="Abdulaziz Alsomali" userId="fc4f7b0b083c5dda" providerId="LiveId" clId="{32D2835F-70E2-49C6-AF44-6330A4C65EBC}" dt="2024-05-06T13:14:58.751" v="91" actId="1076"/>
          <ac:spMkLst>
            <pc:docMk/>
            <pc:sldMk cId="0" sldId="258"/>
            <ac:spMk id="6" creationId="{00000000-0000-0000-0000-000000000000}"/>
          </ac:spMkLst>
        </pc:spChg>
        <pc:spChg chg="mod">
          <ac:chgData name="Abdulaziz Alsomali" userId="fc4f7b0b083c5dda" providerId="LiveId" clId="{32D2835F-70E2-49C6-AF44-6330A4C65EBC}" dt="2024-05-06T13:28:48.526" v="150" actId="1076"/>
          <ac:spMkLst>
            <pc:docMk/>
            <pc:sldMk cId="0" sldId="258"/>
            <ac:spMk id="7" creationId="{00000000-0000-0000-0000-000000000000}"/>
          </ac:spMkLst>
        </pc:spChg>
        <pc:spChg chg="mod">
          <ac:chgData name="Abdulaziz Alsomali" userId="fc4f7b0b083c5dda" providerId="LiveId" clId="{32D2835F-70E2-49C6-AF44-6330A4C65EBC}" dt="2024-05-06T13:22:15.561" v="130" actId="1076"/>
          <ac:spMkLst>
            <pc:docMk/>
            <pc:sldMk cId="0" sldId="258"/>
            <ac:spMk id="8" creationId="{00000000-0000-0000-0000-000000000000}"/>
          </ac:spMkLst>
        </pc:spChg>
        <pc:spChg chg="mod">
          <ac:chgData name="Abdulaziz Alsomali" userId="fc4f7b0b083c5dda" providerId="LiveId" clId="{32D2835F-70E2-49C6-AF44-6330A4C65EBC}" dt="2024-05-06T13:27:11.691" v="139" actId="1076"/>
          <ac:spMkLst>
            <pc:docMk/>
            <pc:sldMk cId="0" sldId="258"/>
            <ac:spMk id="9" creationId="{00000000-0000-0000-0000-000000000000}"/>
          </ac:spMkLst>
        </pc:spChg>
        <pc:spChg chg="mod">
          <ac:chgData name="Abdulaziz Alsomali" userId="fc4f7b0b083c5dda" providerId="LiveId" clId="{32D2835F-70E2-49C6-AF44-6330A4C65EBC}" dt="2024-05-06T13:22:58.106" v="138" actId="1076"/>
          <ac:spMkLst>
            <pc:docMk/>
            <pc:sldMk cId="0" sldId="258"/>
            <ac:spMk id="10" creationId="{00000000-0000-0000-0000-000000000000}"/>
          </ac:spMkLst>
        </pc:spChg>
        <pc:spChg chg="mod">
          <ac:chgData name="Abdulaziz Alsomali" userId="fc4f7b0b083c5dda" providerId="LiveId" clId="{32D2835F-70E2-49C6-AF44-6330A4C65EBC}" dt="2024-05-06T13:29:02.698" v="151" actId="14100"/>
          <ac:spMkLst>
            <pc:docMk/>
            <pc:sldMk cId="0" sldId="258"/>
            <ac:spMk id="11" creationId="{00000000-0000-0000-0000-000000000000}"/>
          </ac:spMkLst>
        </pc:spChg>
        <pc:spChg chg="mod">
          <ac:chgData name="Abdulaziz Alsomali" userId="fc4f7b0b083c5dda" providerId="LiveId" clId="{32D2835F-70E2-49C6-AF44-6330A4C65EBC}" dt="2024-05-06T13:29:49.618" v="155" actId="1076"/>
          <ac:spMkLst>
            <pc:docMk/>
            <pc:sldMk cId="0" sldId="258"/>
            <ac:spMk id="12" creationId="{00000000-0000-0000-0000-000000000000}"/>
          </ac:spMkLst>
        </pc:spChg>
        <pc:spChg chg="mod">
          <ac:chgData name="Abdulaziz Alsomali" userId="fc4f7b0b083c5dda" providerId="LiveId" clId="{32D2835F-70E2-49C6-AF44-6330A4C65EBC}" dt="2024-05-06T13:27:34.589" v="144" actId="1076"/>
          <ac:spMkLst>
            <pc:docMk/>
            <pc:sldMk cId="0" sldId="258"/>
            <ac:spMk id="13" creationId="{00000000-0000-0000-0000-000000000000}"/>
          </ac:spMkLst>
        </pc:spChg>
        <pc:spChg chg="mod">
          <ac:chgData name="Abdulaziz Alsomali" userId="fc4f7b0b083c5dda" providerId="LiveId" clId="{32D2835F-70E2-49C6-AF44-6330A4C65EBC}" dt="2024-05-06T13:27:43.408" v="146" actId="1076"/>
          <ac:spMkLst>
            <pc:docMk/>
            <pc:sldMk cId="0" sldId="258"/>
            <ac:spMk id="14" creationId="{00000000-0000-0000-0000-000000000000}"/>
          </ac:spMkLst>
        </pc:spChg>
        <pc:spChg chg="mod">
          <ac:chgData name="Abdulaziz Alsomali" userId="fc4f7b0b083c5dda" providerId="LiveId" clId="{32D2835F-70E2-49C6-AF44-6330A4C65EBC}" dt="2024-05-06T13:29:27.937" v="153" actId="1076"/>
          <ac:spMkLst>
            <pc:docMk/>
            <pc:sldMk cId="0" sldId="258"/>
            <ac:spMk id="15" creationId="{00000000-0000-0000-0000-000000000000}"/>
          </ac:spMkLst>
        </pc:spChg>
        <pc:spChg chg="mod">
          <ac:chgData name="Abdulaziz Alsomali" userId="fc4f7b0b083c5dda" providerId="LiveId" clId="{32D2835F-70E2-49C6-AF44-6330A4C65EBC}" dt="2024-05-06T13:29:20.256" v="152" actId="1076"/>
          <ac:spMkLst>
            <pc:docMk/>
            <pc:sldMk cId="0" sldId="258"/>
            <ac:spMk id="16" creationId="{00000000-0000-0000-0000-000000000000}"/>
          </ac:spMkLst>
        </pc:spChg>
        <pc:spChg chg="mod">
          <ac:chgData name="Abdulaziz Alsomali" userId="fc4f7b0b083c5dda" providerId="LiveId" clId="{32D2835F-70E2-49C6-AF44-6330A4C65EBC}" dt="2024-05-06T13:32:49.646" v="162" actId="1076"/>
          <ac:spMkLst>
            <pc:docMk/>
            <pc:sldMk cId="0" sldId="258"/>
            <ac:spMk id="17" creationId="{00000000-0000-0000-0000-000000000000}"/>
          </ac:spMkLst>
        </pc:spChg>
        <pc:spChg chg="mod">
          <ac:chgData name="Abdulaziz Alsomali" userId="fc4f7b0b083c5dda" providerId="LiveId" clId="{32D2835F-70E2-49C6-AF44-6330A4C65EBC}" dt="2024-05-06T13:30:41.693" v="156" actId="1076"/>
          <ac:spMkLst>
            <pc:docMk/>
            <pc:sldMk cId="0" sldId="258"/>
            <ac:spMk id="18" creationId="{00000000-0000-0000-0000-000000000000}"/>
          </ac:spMkLst>
        </pc:spChg>
        <pc:spChg chg="mod">
          <ac:chgData name="Abdulaziz Alsomali" userId="fc4f7b0b083c5dda" providerId="LiveId" clId="{32D2835F-70E2-49C6-AF44-6330A4C65EBC}" dt="2024-05-06T13:33:03.686" v="164" actId="1076"/>
          <ac:spMkLst>
            <pc:docMk/>
            <pc:sldMk cId="0" sldId="258"/>
            <ac:spMk id="19" creationId="{00000000-0000-0000-0000-000000000000}"/>
          </ac:spMkLst>
        </pc:spChg>
        <pc:spChg chg="mod">
          <ac:chgData name="Abdulaziz Alsomali" userId="fc4f7b0b083c5dda" providerId="LiveId" clId="{32D2835F-70E2-49C6-AF44-6330A4C65EBC}" dt="2024-05-06T13:18:49.179" v="111" actId="1076"/>
          <ac:spMkLst>
            <pc:docMk/>
            <pc:sldMk cId="0" sldId="258"/>
            <ac:spMk id="20" creationId="{00000000-0000-0000-0000-000000000000}"/>
          </ac:spMkLst>
        </pc:spChg>
        <pc:spChg chg="mod">
          <ac:chgData name="Abdulaziz Alsomali" userId="fc4f7b0b083c5dda" providerId="LiveId" clId="{32D2835F-70E2-49C6-AF44-6330A4C65EBC}" dt="2024-05-06T13:18:41.054" v="110" actId="1076"/>
          <ac:spMkLst>
            <pc:docMk/>
            <pc:sldMk cId="0" sldId="258"/>
            <ac:spMk id="21" creationId="{00000000-0000-0000-0000-000000000000}"/>
          </ac:spMkLst>
        </pc:spChg>
        <pc:picChg chg="del">
          <ac:chgData name="Abdulaziz Alsomali" userId="fc4f7b0b083c5dda" providerId="LiveId" clId="{32D2835F-70E2-49C6-AF44-6330A4C65EBC}" dt="2024-05-06T12:59:03.387" v="2" actId="478"/>
          <ac:picMkLst>
            <pc:docMk/>
            <pc:sldMk cId="0" sldId="258"/>
            <ac:picMk id="22" creationId="{00000000-0000-0000-0000-000000000000}"/>
          </ac:picMkLst>
        </pc:picChg>
        <pc:picChg chg="add mod">
          <ac:chgData name="Abdulaziz Alsomali" userId="fc4f7b0b083c5dda" providerId="LiveId" clId="{32D2835F-70E2-49C6-AF44-6330A4C65EBC}" dt="2024-05-06T13:33:07.407" v="165" actId="14100"/>
          <ac:picMkLst>
            <pc:docMk/>
            <pc:sldMk cId="0" sldId="258"/>
            <ac:picMk id="23" creationId="{DB00E456-8081-3E4B-D034-263CD3408A9D}"/>
          </ac:picMkLst>
        </pc:picChg>
      </pc:sldChg>
      <pc:sldChg chg="addSp delSp modSp mod modAnim">
        <pc:chgData name="Abdulaziz Alsomali" userId="fc4f7b0b083c5dda" providerId="LiveId" clId="{32D2835F-70E2-49C6-AF44-6330A4C65EBC}" dt="2024-05-06T13:41:41.716" v="240"/>
        <pc:sldMkLst>
          <pc:docMk/>
          <pc:sldMk cId="0" sldId="259"/>
        </pc:sldMkLst>
        <pc:spChg chg="mod">
          <ac:chgData name="Abdulaziz Alsomali" userId="fc4f7b0b083c5dda" providerId="LiveId" clId="{32D2835F-70E2-49C6-AF44-6330A4C65EBC}" dt="2024-05-06T13:37:32.226" v="204" actId="1076"/>
          <ac:spMkLst>
            <pc:docMk/>
            <pc:sldMk cId="0" sldId="259"/>
            <ac:spMk id="3" creationId="{00000000-0000-0000-0000-000000000000}"/>
          </ac:spMkLst>
        </pc:spChg>
        <pc:spChg chg="mod">
          <ac:chgData name="Abdulaziz Alsomali" userId="fc4f7b0b083c5dda" providerId="LiveId" clId="{32D2835F-70E2-49C6-AF44-6330A4C65EBC}" dt="2024-05-06T13:37:26.806" v="202" actId="1076"/>
          <ac:spMkLst>
            <pc:docMk/>
            <pc:sldMk cId="0" sldId="259"/>
            <ac:spMk id="5" creationId="{00000000-0000-0000-0000-000000000000}"/>
          </ac:spMkLst>
        </pc:spChg>
        <pc:spChg chg="mod">
          <ac:chgData name="Abdulaziz Alsomali" userId="fc4f7b0b083c5dda" providerId="LiveId" clId="{32D2835F-70E2-49C6-AF44-6330A4C65EBC}" dt="2024-05-06T13:35:46.766" v="183" actId="1076"/>
          <ac:spMkLst>
            <pc:docMk/>
            <pc:sldMk cId="0" sldId="259"/>
            <ac:spMk id="6" creationId="{00000000-0000-0000-0000-000000000000}"/>
          </ac:spMkLst>
        </pc:spChg>
        <pc:spChg chg="mod">
          <ac:chgData name="Abdulaziz Alsomali" userId="fc4f7b0b083c5dda" providerId="LiveId" clId="{32D2835F-70E2-49C6-AF44-6330A4C65EBC}" dt="2024-05-06T13:36:51.376" v="195" actId="1076"/>
          <ac:spMkLst>
            <pc:docMk/>
            <pc:sldMk cId="0" sldId="259"/>
            <ac:spMk id="7" creationId="{00000000-0000-0000-0000-000000000000}"/>
          </ac:spMkLst>
        </pc:spChg>
        <pc:spChg chg="mod">
          <ac:chgData name="Abdulaziz Alsomali" userId="fc4f7b0b083c5dda" providerId="LiveId" clId="{32D2835F-70E2-49C6-AF44-6330A4C65EBC}" dt="2024-05-06T13:36:41.936" v="194" actId="1076"/>
          <ac:spMkLst>
            <pc:docMk/>
            <pc:sldMk cId="0" sldId="259"/>
            <ac:spMk id="8" creationId="{00000000-0000-0000-0000-000000000000}"/>
          </ac:spMkLst>
        </pc:spChg>
        <pc:spChg chg="mod">
          <ac:chgData name="Abdulaziz Alsomali" userId="fc4f7b0b083c5dda" providerId="LiveId" clId="{32D2835F-70E2-49C6-AF44-6330A4C65EBC}" dt="2024-05-06T13:37:18.068" v="200" actId="1076"/>
          <ac:spMkLst>
            <pc:docMk/>
            <pc:sldMk cId="0" sldId="259"/>
            <ac:spMk id="9" creationId="{00000000-0000-0000-0000-000000000000}"/>
          </ac:spMkLst>
        </pc:spChg>
        <pc:spChg chg="mod">
          <ac:chgData name="Abdulaziz Alsomali" userId="fc4f7b0b083c5dda" providerId="LiveId" clId="{32D2835F-70E2-49C6-AF44-6330A4C65EBC}" dt="2024-05-06T13:37:37.328" v="205" actId="1076"/>
          <ac:spMkLst>
            <pc:docMk/>
            <pc:sldMk cId="0" sldId="259"/>
            <ac:spMk id="10" creationId="{00000000-0000-0000-0000-000000000000}"/>
          </ac:spMkLst>
        </pc:spChg>
        <pc:picChg chg="del">
          <ac:chgData name="Abdulaziz Alsomali" userId="fc4f7b0b083c5dda" providerId="LiveId" clId="{32D2835F-70E2-49C6-AF44-6330A4C65EBC}" dt="2024-05-06T12:59:07.542" v="3" actId="478"/>
          <ac:picMkLst>
            <pc:docMk/>
            <pc:sldMk cId="0" sldId="259"/>
            <ac:picMk id="11" creationId="{00000000-0000-0000-0000-000000000000}"/>
          </ac:picMkLst>
        </pc:picChg>
        <pc:picChg chg="add mod">
          <ac:chgData name="Abdulaziz Alsomali" userId="fc4f7b0b083c5dda" providerId="LiveId" clId="{32D2835F-70E2-49C6-AF44-6330A4C65EBC}" dt="2024-05-06T13:40:28.588" v="231" actId="1076"/>
          <ac:picMkLst>
            <pc:docMk/>
            <pc:sldMk cId="0" sldId="259"/>
            <ac:picMk id="12" creationId="{5785F41F-9872-C944-A31B-E80726062CF4}"/>
          </ac:picMkLst>
        </pc:picChg>
        <pc:picChg chg="add mod">
          <ac:chgData name="Abdulaziz Alsomali" userId="fc4f7b0b083c5dda" providerId="LiveId" clId="{32D2835F-70E2-49C6-AF44-6330A4C65EBC}" dt="2024-05-06T13:40:35.360" v="232" actId="1076"/>
          <ac:picMkLst>
            <pc:docMk/>
            <pc:sldMk cId="0" sldId="259"/>
            <ac:picMk id="13" creationId="{CAB88DD5-D9B1-9377-B376-F653F8B732A3}"/>
          </ac:picMkLst>
        </pc:picChg>
        <pc:picChg chg="add mod">
          <ac:chgData name="Abdulaziz Alsomali" userId="fc4f7b0b083c5dda" providerId="LiveId" clId="{32D2835F-70E2-49C6-AF44-6330A4C65EBC}" dt="2024-05-06T13:40:38.237" v="233" actId="1076"/>
          <ac:picMkLst>
            <pc:docMk/>
            <pc:sldMk cId="0" sldId="259"/>
            <ac:picMk id="14" creationId="{ACDBA377-EE11-56BC-621C-9E81D303C7ED}"/>
          </ac:picMkLst>
        </pc:picChg>
      </pc:sldChg>
      <pc:sldChg chg="addSp delSp modSp mod modAnim">
        <pc:chgData name="Abdulaziz Alsomali" userId="fc4f7b0b083c5dda" providerId="LiveId" clId="{32D2835F-70E2-49C6-AF44-6330A4C65EBC}" dt="2024-05-06T13:45:41.798" v="270"/>
        <pc:sldMkLst>
          <pc:docMk/>
          <pc:sldMk cId="0" sldId="260"/>
        </pc:sldMkLst>
        <pc:spChg chg="mod">
          <ac:chgData name="Abdulaziz Alsomali" userId="fc4f7b0b083c5dda" providerId="LiveId" clId="{32D2835F-70E2-49C6-AF44-6330A4C65EBC}" dt="2024-05-06T13:42:55.246" v="246" actId="1076"/>
          <ac:spMkLst>
            <pc:docMk/>
            <pc:sldMk cId="0" sldId="260"/>
            <ac:spMk id="4" creationId="{00000000-0000-0000-0000-000000000000}"/>
          </ac:spMkLst>
        </pc:spChg>
        <pc:spChg chg="mod">
          <ac:chgData name="Abdulaziz Alsomali" userId="fc4f7b0b083c5dda" providerId="LiveId" clId="{32D2835F-70E2-49C6-AF44-6330A4C65EBC}" dt="2024-05-06T13:43:00.248" v="247" actId="1076"/>
          <ac:spMkLst>
            <pc:docMk/>
            <pc:sldMk cId="0" sldId="260"/>
            <ac:spMk id="5" creationId="{00000000-0000-0000-0000-000000000000}"/>
          </ac:spMkLst>
        </pc:spChg>
        <pc:spChg chg="mod">
          <ac:chgData name="Abdulaziz Alsomali" userId="fc4f7b0b083c5dda" providerId="LiveId" clId="{32D2835F-70E2-49C6-AF44-6330A4C65EBC}" dt="2024-05-06T13:43:37.388" v="254" actId="1076"/>
          <ac:spMkLst>
            <pc:docMk/>
            <pc:sldMk cId="0" sldId="260"/>
            <ac:spMk id="6" creationId="{00000000-0000-0000-0000-000000000000}"/>
          </ac:spMkLst>
        </pc:spChg>
        <pc:spChg chg="mod">
          <ac:chgData name="Abdulaziz Alsomali" userId="fc4f7b0b083c5dda" providerId="LiveId" clId="{32D2835F-70E2-49C6-AF44-6330A4C65EBC}" dt="2024-05-06T13:44:11.426" v="261" actId="1076"/>
          <ac:spMkLst>
            <pc:docMk/>
            <pc:sldMk cId="0" sldId="260"/>
            <ac:spMk id="7" creationId="{00000000-0000-0000-0000-000000000000}"/>
          </ac:spMkLst>
        </pc:spChg>
        <pc:spChg chg="mod">
          <ac:chgData name="Abdulaziz Alsomali" userId="fc4f7b0b083c5dda" providerId="LiveId" clId="{32D2835F-70E2-49C6-AF44-6330A4C65EBC}" dt="2024-05-06T13:44:20.278" v="262" actId="1076"/>
          <ac:spMkLst>
            <pc:docMk/>
            <pc:sldMk cId="0" sldId="260"/>
            <ac:spMk id="8" creationId="{00000000-0000-0000-0000-000000000000}"/>
          </ac:spMkLst>
        </pc:spChg>
        <pc:picChg chg="del">
          <ac:chgData name="Abdulaziz Alsomali" userId="fc4f7b0b083c5dda" providerId="LiveId" clId="{32D2835F-70E2-49C6-AF44-6330A4C65EBC}" dt="2024-05-06T12:59:10.996" v="4" actId="478"/>
          <ac:picMkLst>
            <pc:docMk/>
            <pc:sldMk cId="0" sldId="260"/>
            <ac:picMk id="9" creationId="{00000000-0000-0000-0000-000000000000}"/>
          </ac:picMkLst>
        </pc:picChg>
        <pc:picChg chg="add mod">
          <ac:chgData name="Abdulaziz Alsomali" userId="fc4f7b0b083c5dda" providerId="LiveId" clId="{32D2835F-70E2-49C6-AF44-6330A4C65EBC}" dt="2024-05-06T13:44:26.620" v="264" actId="1076"/>
          <ac:picMkLst>
            <pc:docMk/>
            <pc:sldMk cId="0" sldId="260"/>
            <ac:picMk id="10" creationId="{F4F2005A-69DC-AB47-C682-FB4B691A8ECD}"/>
          </ac:picMkLst>
        </pc:picChg>
      </pc:sldChg>
      <pc:sldChg chg="delSp modSp mod">
        <pc:chgData name="Abdulaziz Alsomali" userId="fc4f7b0b083c5dda" providerId="LiveId" clId="{32D2835F-70E2-49C6-AF44-6330A4C65EBC}" dt="2024-05-06T13:45:29.298" v="269" actId="1076"/>
        <pc:sldMkLst>
          <pc:docMk/>
          <pc:sldMk cId="0" sldId="261"/>
        </pc:sldMkLst>
        <pc:spChg chg="mod">
          <ac:chgData name="Abdulaziz Alsomali" userId="fc4f7b0b083c5dda" providerId="LiveId" clId="{32D2835F-70E2-49C6-AF44-6330A4C65EBC}" dt="2024-05-06T13:45:29.298" v="269" actId="1076"/>
          <ac:spMkLst>
            <pc:docMk/>
            <pc:sldMk cId="0" sldId="261"/>
            <ac:spMk id="3" creationId="{00000000-0000-0000-0000-000000000000}"/>
          </ac:spMkLst>
        </pc:spChg>
        <pc:spChg chg="mod">
          <ac:chgData name="Abdulaziz Alsomali" userId="fc4f7b0b083c5dda" providerId="LiveId" clId="{32D2835F-70E2-49C6-AF44-6330A4C65EBC}" dt="2024-05-06T13:00:16.428" v="11" actId="14100"/>
          <ac:spMkLst>
            <pc:docMk/>
            <pc:sldMk cId="0" sldId="261"/>
            <ac:spMk id="13" creationId="{00000000-0000-0000-0000-000000000000}"/>
          </ac:spMkLst>
        </pc:spChg>
        <pc:picChg chg="del">
          <ac:chgData name="Abdulaziz Alsomali" userId="fc4f7b0b083c5dda" providerId="LiveId" clId="{32D2835F-70E2-49C6-AF44-6330A4C65EBC}" dt="2024-05-06T12:59:20.430" v="5" actId="478"/>
          <ac:picMkLst>
            <pc:docMk/>
            <pc:sldMk cId="0" sldId="261"/>
            <ac:picMk id="1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3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769858"/>
            <a:ext cx="7477601" cy="2874645"/>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Demographic Trends and Forecasts in Saudi Arabia</a:t>
            </a:r>
            <a:endParaRPr lang="en-US" sz="6036" dirty="0"/>
          </a:p>
        </p:txBody>
      </p:sp>
      <p:sp>
        <p:nvSpPr>
          <p:cNvPr id="6" name="Text 2"/>
          <p:cNvSpPr/>
          <p:nvPr/>
        </p:nvSpPr>
        <p:spPr>
          <a:xfrm>
            <a:off x="6319599" y="3977759"/>
            <a:ext cx="7477601"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comprehensive analysis examines the population trends and forecasts within Saudi Arabia, focusing on key urban centers and demographic shifts from 2010 to 2022. By exploring growth rates in major cities, projecting future demographic changes, and analyzing gender-specific population patterns, this report aims to provide valuable insights to policymakers, urban planners, and researchers. The findings will facilitate informed decision-making to support sustainable urban development and demographic management in the rapidly evolving socio-economic landscape of the country.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txBody>
          <a:bodyPr/>
          <a:lstStyle/>
          <a:p>
            <a:endParaRPr lang="en-US"/>
          </a:p>
        </p:txBody>
      </p:sp>
      <p:sp>
        <p:nvSpPr>
          <p:cNvPr id="6" name="Text 2"/>
          <p:cNvSpPr/>
          <p:nvPr/>
        </p:nvSpPr>
        <p:spPr>
          <a:xfrm>
            <a:off x="3672068" y="176427"/>
            <a:ext cx="6741319"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Data Cleaning and Reduction</a:t>
            </a:r>
            <a:endParaRPr lang="en-US" sz="4374" dirty="0"/>
          </a:p>
        </p:txBody>
      </p:sp>
      <p:sp>
        <p:nvSpPr>
          <p:cNvPr id="7" name="Text 3"/>
          <p:cNvSpPr/>
          <p:nvPr/>
        </p:nvSpPr>
        <p:spPr>
          <a:xfrm>
            <a:off x="303885" y="1112680"/>
            <a:ext cx="9594890"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streamline our analysis and ensure a focused approach, we have chosen to concentrate on three major regions: Ar Riyadh, Makkah Al Mukarramah, and the Eastern Region. These areas are among the most economically significant and densely populated in Saudi Arabia, making them particularly relevant for understanding national trends. By excluding data pertaining to other cities, we were able to eliminate noise from less impactful regions and concentrate our resources on analyzing trends that are most indicative of broader demographic changes in the country. This data reduction process not only simplifies the handling and analysis but also enhances the accuracy and relevance of our findings to the targeted regions.</a:t>
            </a:r>
            <a:endParaRPr lang="en-US" sz="1750" dirty="0"/>
          </a:p>
        </p:txBody>
      </p:sp>
      <p:pic>
        <p:nvPicPr>
          <p:cNvPr id="9" name="Picture 8">
            <a:extLst>
              <a:ext uri="{FF2B5EF4-FFF2-40B4-BE49-F238E27FC236}">
                <a16:creationId xmlns:a16="http://schemas.microsoft.com/office/drawing/2014/main" id="{59586FBF-A3C6-5C56-208E-70C3A847B4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885" y="4439653"/>
            <a:ext cx="5148399" cy="2490537"/>
          </a:xfrm>
          <a:prstGeom prst="rect">
            <a:avLst/>
          </a:prstGeom>
        </p:spPr>
      </p:pic>
      <p:pic>
        <p:nvPicPr>
          <p:cNvPr id="10" name="Picture 9">
            <a:extLst>
              <a:ext uri="{FF2B5EF4-FFF2-40B4-BE49-F238E27FC236}">
                <a16:creationId xmlns:a16="http://schemas.microsoft.com/office/drawing/2014/main" id="{69A15D62-5424-B843-9B3B-9CD9B0134F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49" y="4439652"/>
            <a:ext cx="6809777" cy="2490537"/>
          </a:xfrm>
          <a:prstGeom prst="rect">
            <a:avLst/>
          </a:prstGeom>
        </p:spPr>
      </p:pic>
      <p:sp>
        <p:nvSpPr>
          <p:cNvPr id="13" name="Arrow: Right 12">
            <a:extLst>
              <a:ext uri="{FF2B5EF4-FFF2-40B4-BE49-F238E27FC236}">
                <a16:creationId xmlns:a16="http://schemas.microsoft.com/office/drawing/2014/main" id="{6EE53AED-C0CF-7A18-034D-97169599D03E}"/>
              </a:ext>
            </a:extLst>
          </p:cNvPr>
          <p:cNvSpPr/>
          <p:nvPr/>
        </p:nvSpPr>
        <p:spPr>
          <a:xfrm>
            <a:off x="5669874" y="5618747"/>
            <a:ext cx="1542979" cy="473999"/>
          </a:xfrm>
          <a:prstGeom prst="rightArrow">
            <a:avLst/>
          </a:prstGeom>
          <a:solidFill>
            <a:schemeClr val="tx2">
              <a:lumMod val="20000"/>
              <a:lumOff val="80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spc="50">
              <a:ln w="0"/>
              <a:solidFill>
                <a:schemeClr val="bg2"/>
              </a:solidFill>
              <a:effectLst>
                <a:innerShdw blurRad="63500" dist="50800" dir="13500000">
                  <a:srgbClr val="000000">
                    <a:alpha val="50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75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067925"/>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5230405" y="2092792"/>
            <a:ext cx="5664529"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Growth Rate Comparison</a:t>
            </a:r>
            <a:endParaRPr lang="en-US" sz="3062" dirty="0"/>
          </a:p>
        </p:txBody>
      </p:sp>
      <p:sp>
        <p:nvSpPr>
          <p:cNvPr id="6" name="Shape 2"/>
          <p:cNvSpPr/>
          <p:nvPr/>
        </p:nvSpPr>
        <p:spPr>
          <a:xfrm>
            <a:off x="264025" y="5462588"/>
            <a:ext cx="6716435" cy="31075"/>
          </a:xfrm>
          <a:prstGeom prst="roundRect">
            <a:avLst>
              <a:gd name="adj" fmla="val 225238"/>
            </a:avLst>
          </a:prstGeom>
          <a:solidFill>
            <a:srgbClr val="194A99"/>
          </a:solidFill>
          <a:ln/>
        </p:spPr>
        <p:txBody>
          <a:bodyPr/>
          <a:lstStyle/>
          <a:p>
            <a:endParaRPr lang="en-US"/>
          </a:p>
        </p:txBody>
      </p:sp>
      <p:sp>
        <p:nvSpPr>
          <p:cNvPr id="7" name="Shape 3"/>
          <p:cNvSpPr/>
          <p:nvPr/>
        </p:nvSpPr>
        <p:spPr>
          <a:xfrm>
            <a:off x="1484950" y="4808801"/>
            <a:ext cx="31075" cy="544354"/>
          </a:xfrm>
          <a:prstGeom prst="roundRect">
            <a:avLst>
              <a:gd name="adj" fmla="val 225238"/>
            </a:avLst>
          </a:prstGeom>
          <a:solidFill>
            <a:srgbClr val="194A99"/>
          </a:solidFill>
          <a:ln/>
        </p:spPr>
        <p:txBody>
          <a:bodyPr/>
          <a:lstStyle/>
          <a:p>
            <a:endParaRPr lang="en-US"/>
          </a:p>
        </p:txBody>
      </p:sp>
      <p:sp>
        <p:nvSpPr>
          <p:cNvPr id="8" name="Shape 4"/>
          <p:cNvSpPr/>
          <p:nvPr/>
        </p:nvSpPr>
        <p:spPr>
          <a:xfrm>
            <a:off x="1331650" y="5250517"/>
            <a:ext cx="349925" cy="349925"/>
          </a:xfrm>
          <a:prstGeom prst="roundRect">
            <a:avLst>
              <a:gd name="adj" fmla="val 20002"/>
            </a:avLst>
          </a:prstGeom>
          <a:solidFill>
            <a:srgbClr val="003180"/>
          </a:solidFill>
          <a:ln w="7620">
            <a:solidFill>
              <a:srgbClr val="194A99"/>
            </a:solidFill>
            <a:prstDash val="solid"/>
          </a:ln>
        </p:spPr>
        <p:txBody>
          <a:bodyPr/>
          <a:lstStyle/>
          <a:p>
            <a:endParaRPr lang="en-US"/>
          </a:p>
        </p:txBody>
      </p:sp>
      <p:sp>
        <p:nvSpPr>
          <p:cNvPr id="9" name="Text 5"/>
          <p:cNvSpPr/>
          <p:nvPr/>
        </p:nvSpPr>
        <p:spPr>
          <a:xfrm>
            <a:off x="1442913" y="5238376"/>
            <a:ext cx="127397" cy="291703"/>
          </a:xfrm>
          <a:prstGeom prst="rect">
            <a:avLst/>
          </a:prstGeom>
          <a:noFill/>
          <a:ln/>
        </p:spPr>
        <p:txBody>
          <a:bodyPr wrap="none" rtlCol="0" anchor="t"/>
          <a:lstStyle/>
          <a:p>
            <a:pPr marL="0" indent="0" algn="ctr">
              <a:lnSpc>
                <a:spcPts val="2296"/>
              </a:lnSpc>
              <a:buNone/>
            </a:pPr>
            <a:r>
              <a:rPr lang="en-US" sz="1837" dirty="0">
                <a:solidFill>
                  <a:srgbClr val="E2E6E9"/>
                </a:solidFill>
                <a:latin typeface="adonis-web" pitchFamily="34" charset="0"/>
                <a:ea typeface="adonis-web" pitchFamily="34" charset="-122"/>
                <a:cs typeface="adonis-web" pitchFamily="34" charset="-120"/>
              </a:rPr>
              <a:t>1</a:t>
            </a:r>
            <a:endParaRPr lang="en-US" sz="1837" dirty="0"/>
          </a:p>
        </p:txBody>
      </p:sp>
      <p:sp>
        <p:nvSpPr>
          <p:cNvPr id="10" name="Text 6"/>
          <p:cNvSpPr/>
          <p:nvPr/>
        </p:nvSpPr>
        <p:spPr>
          <a:xfrm>
            <a:off x="752747" y="2981923"/>
            <a:ext cx="1944172" cy="243007"/>
          </a:xfrm>
          <a:prstGeom prst="rect">
            <a:avLst/>
          </a:prstGeom>
          <a:noFill/>
          <a:ln/>
        </p:spPr>
        <p:txBody>
          <a:bodyPr wrap="none" rtlCol="0" anchor="t"/>
          <a:lstStyle/>
          <a:p>
            <a:pPr marL="0" indent="0" algn="ctr">
              <a:lnSpc>
                <a:spcPts val="1914"/>
              </a:lnSpc>
              <a:buNone/>
            </a:pPr>
            <a:r>
              <a:rPr lang="en-US" sz="1531" dirty="0">
                <a:solidFill>
                  <a:srgbClr val="E2E6E9"/>
                </a:solidFill>
                <a:latin typeface="adonis-web" pitchFamily="34" charset="0"/>
                <a:ea typeface="adonis-web" pitchFamily="34" charset="-122"/>
                <a:cs typeface="adonis-web" pitchFamily="34" charset="-120"/>
              </a:rPr>
              <a:t>2017-2018 Decline</a:t>
            </a:r>
            <a:endParaRPr lang="en-US" sz="1531" dirty="0"/>
          </a:p>
        </p:txBody>
      </p:sp>
      <p:sp>
        <p:nvSpPr>
          <p:cNvPr id="11" name="Text 7"/>
          <p:cNvSpPr/>
          <p:nvPr/>
        </p:nvSpPr>
        <p:spPr>
          <a:xfrm>
            <a:off x="136168" y="3287737"/>
            <a:ext cx="3737296" cy="1741051"/>
          </a:xfrm>
          <a:prstGeom prst="rect">
            <a:avLst/>
          </a:prstGeom>
          <a:noFill/>
          <a:ln/>
        </p:spPr>
        <p:txBody>
          <a:bodyPr wrap="square" rtlCol="0" anchor="t"/>
          <a:lstStyle/>
          <a:p>
            <a:pPr marL="0" indent="0" algn="ctr">
              <a:lnSpc>
                <a:spcPts val="1960"/>
              </a:lnSpc>
              <a:buNone/>
            </a:pPr>
            <a:r>
              <a:rPr lang="en-US" sz="1225" dirty="0">
                <a:solidFill>
                  <a:srgbClr val="E2E6E9"/>
                </a:solidFill>
                <a:latin typeface="adonis-web" pitchFamily="34" charset="0"/>
                <a:ea typeface="adonis-web" pitchFamily="34" charset="-122"/>
                <a:cs typeface="adonis-web" pitchFamily="34" charset="-120"/>
              </a:rPr>
              <a:t>Based on our analysis, we observed a decline in the data from 2017 to 2018, followed by a stabilization through 2019. In 2020, there was an uptick. We aim to investigate the factors contributing to the drop in 2018, which was most pronounced among non-Saudi residents in the major cities.</a:t>
            </a:r>
            <a:endParaRPr lang="en-US" sz="1225" dirty="0"/>
          </a:p>
        </p:txBody>
      </p:sp>
      <p:sp>
        <p:nvSpPr>
          <p:cNvPr id="12" name="Shape 8"/>
          <p:cNvSpPr/>
          <p:nvPr/>
        </p:nvSpPr>
        <p:spPr>
          <a:xfrm>
            <a:off x="3547670" y="5577074"/>
            <a:ext cx="31075" cy="544354"/>
          </a:xfrm>
          <a:prstGeom prst="roundRect">
            <a:avLst>
              <a:gd name="adj" fmla="val 225238"/>
            </a:avLst>
          </a:prstGeom>
          <a:solidFill>
            <a:srgbClr val="194A99"/>
          </a:solidFill>
          <a:ln/>
        </p:spPr>
        <p:txBody>
          <a:bodyPr/>
          <a:lstStyle/>
          <a:p>
            <a:endParaRPr lang="en-US"/>
          </a:p>
        </p:txBody>
      </p:sp>
      <p:sp>
        <p:nvSpPr>
          <p:cNvPr id="13" name="Shape 9"/>
          <p:cNvSpPr/>
          <p:nvPr/>
        </p:nvSpPr>
        <p:spPr>
          <a:xfrm>
            <a:off x="3374366" y="5282517"/>
            <a:ext cx="349925" cy="349925"/>
          </a:xfrm>
          <a:prstGeom prst="roundRect">
            <a:avLst>
              <a:gd name="adj" fmla="val 20002"/>
            </a:avLst>
          </a:prstGeom>
          <a:solidFill>
            <a:srgbClr val="003180"/>
          </a:solidFill>
          <a:ln w="7620">
            <a:solidFill>
              <a:srgbClr val="194A99"/>
            </a:solidFill>
            <a:prstDash val="solid"/>
          </a:ln>
        </p:spPr>
        <p:txBody>
          <a:bodyPr/>
          <a:lstStyle/>
          <a:p>
            <a:endParaRPr lang="en-US"/>
          </a:p>
        </p:txBody>
      </p:sp>
      <p:sp>
        <p:nvSpPr>
          <p:cNvPr id="14" name="Text 10"/>
          <p:cNvSpPr/>
          <p:nvPr/>
        </p:nvSpPr>
        <p:spPr>
          <a:xfrm flipH="1">
            <a:off x="2538839" y="5295205"/>
            <a:ext cx="2020978" cy="291702"/>
          </a:xfrm>
          <a:prstGeom prst="rect">
            <a:avLst/>
          </a:prstGeom>
          <a:noFill/>
          <a:ln/>
        </p:spPr>
        <p:txBody>
          <a:bodyPr wrap="none" rtlCol="0" anchor="t"/>
          <a:lstStyle/>
          <a:p>
            <a:pPr marL="0" indent="0" algn="ctr">
              <a:lnSpc>
                <a:spcPts val="2296"/>
              </a:lnSpc>
              <a:buNone/>
            </a:pPr>
            <a:r>
              <a:rPr lang="en-US" sz="1837" dirty="0">
                <a:solidFill>
                  <a:srgbClr val="E2E6E9"/>
                </a:solidFill>
                <a:latin typeface="adonis-web" pitchFamily="34" charset="0"/>
                <a:ea typeface="adonis-web" pitchFamily="34" charset="-122"/>
                <a:cs typeface="adonis-web" pitchFamily="34" charset="-120"/>
              </a:rPr>
              <a:t>2</a:t>
            </a:r>
            <a:endParaRPr lang="en-US" sz="1837" dirty="0"/>
          </a:p>
        </p:txBody>
      </p:sp>
      <p:sp>
        <p:nvSpPr>
          <p:cNvPr id="15" name="Text 11"/>
          <p:cNvSpPr/>
          <p:nvPr/>
        </p:nvSpPr>
        <p:spPr>
          <a:xfrm>
            <a:off x="2543592" y="6111595"/>
            <a:ext cx="1944172" cy="243007"/>
          </a:xfrm>
          <a:prstGeom prst="rect">
            <a:avLst/>
          </a:prstGeom>
          <a:noFill/>
          <a:ln/>
        </p:spPr>
        <p:txBody>
          <a:bodyPr wrap="none" rtlCol="0" anchor="t"/>
          <a:lstStyle/>
          <a:p>
            <a:pPr marL="0" indent="0" algn="ctr">
              <a:lnSpc>
                <a:spcPts val="1914"/>
              </a:lnSpc>
              <a:buNone/>
            </a:pPr>
            <a:r>
              <a:rPr lang="en-US" sz="1531" dirty="0">
                <a:solidFill>
                  <a:srgbClr val="E2E6E9"/>
                </a:solidFill>
                <a:latin typeface="adonis-web" pitchFamily="34" charset="0"/>
                <a:ea typeface="adonis-web" pitchFamily="34" charset="-122"/>
                <a:cs typeface="adonis-web" pitchFamily="34" charset="-120"/>
              </a:rPr>
              <a:t>Possible Reasons</a:t>
            </a:r>
            <a:endParaRPr lang="en-US" sz="1531" dirty="0"/>
          </a:p>
        </p:txBody>
      </p:sp>
      <p:sp>
        <p:nvSpPr>
          <p:cNvPr id="16" name="Text 12"/>
          <p:cNvSpPr/>
          <p:nvPr/>
        </p:nvSpPr>
        <p:spPr>
          <a:xfrm>
            <a:off x="-5827" y="6412825"/>
            <a:ext cx="7663377" cy="2735937"/>
          </a:xfrm>
          <a:prstGeom prst="rect">
            <a:avLst/>
          </a:prstGeom>
          <a:noFill/>
          <a:ln/>
        </p:spPr>
        <p:txBody>
          <a:bodyPr wrap="square" rtlCol="0" anchor="t"/>
          <a:lstStyle/>
          <a:p>
            <a:pPr marL="0" indent="0" algn="ctr">
              <a:lnSpc>
                <a:spcPts val="1960"/>
              </a:lnSpc>
              <a:buNone/>
            </a:pPr>
            <a:r>
              <a:rPr lang="en-US" sz="1225" dirty="0">
                <a:solidFill>
                  <a:srgbClr val="E2E6E9"/>
                </a:solidFill>
                <a:latin typeface="adonis-web" pitchFamily="34" charset="0"/>
                <a:ea typeface="adonis-web" pitchFamily="34" charset="-122"/>
                <a:cs typeface="adonis-web" pitchFamily="34" charset="-120"/>
              </a:rPr>
              <a:t>The decline in non-Saudi residents could be attributed to a combination of economic factors, policy changes, and shifts in social conditions. Economic slowdowns, job market changes, or adjustments in immigration and labor laws may have discouraged expatriate residents from staying or new ones from arriving. Changes in social benefits, healthcare, or education policies affecting non-Saudis could also have influenced their decision to reside in these regions.</a:t>
            </a:r>
            <a:endParaRPr lang="en-US" sz="1225" dirty="0"/>
          </a:p>
        </p:txBody>
      </p:sp>
      <p:sp>
        <p:nvSpPr>
          <p:cNvPr id="17" name="Shape 13"/>
          <p:cNvSpPr/>
          <p:nvPr/>
        </p:nvSpPr>
        <p:spPr>
          <a:xfrm>
            <a:off x="5963048" y="4941540"/>
            <a:ext cx="31075" cy="544354"/>
          </a:xfrm>
          <a:prstGeom prst="roundRect">
            <a:avLst>
              <a:gd name="adj" fmla="val 225238"/>
            </a:avLst>
          </a:prstGeom>
          <a:solidFill>
            <a:srgbClr val="194A99"/>
          </a:solidFill>
          <a:ln/>
        </p:spPr>
        <p:txBody>
          <a:bodyPr/>
          <a:lstStyle/>
          <a:p>
            <a:endParaRPr lang="en-US"/>
          </a:p>
        </p:txBody>
      </p:sp>
      <p:sp>
        <p:nvSpPr>
          <p:cNvPr id="18" name="Shape 14"/>
          <p:cNvSpPr/>
          <p:nvPr/>
        </p:nvSpPr>
        <p:spPr>
          <a:xfrm>
            <a:off x="5807534" y="5295205"/>
            <a:ext cx="349925" cy="349925"/>
          </a:xfrm>
          <a:prstGeom prst="roundRect">
            <a:avLst>
              <a:gd name="adj" fmla="val 20002"/>
            </a:avLst>
          </a:prstGeom>
          <a:solidFill>
            <a:srgbClr val="003180"/>
          </a:solidFill>
          <a:ln w="7620">
            <a:solidFill>
              <a:srgbClr val="194A99"/>
            </a:solidFill>
            <a:prstDash val="solid"/>
          </a:ln>
        </p:spPr>
        <p:txBody>
          <a:bodyPr/>
          <a:lstStyle/>
          <a:p>
            <a:endParaRPr lang="en-US"/>
          </a:p>
        </p:txBody>
      </p:sp>
      <p:sp>
        <p:nvSpPr>
          <p:cNvPr id="19" name="Text 15"/>
          <p:cNvSpPr/>
          <p:nvPr/>
        </p:nvSpPr>
        <p:spPr>
          <a:xfrm>
            <a:off x="5852973" y="5292638"/>
            <a:ext cx="189803" cy="237441"/>
          </a:xfrm>
          <a:prstGeom prst="rect">
            <a:avLst/>
          </a:prstGeom>
          <a:noFill/>
          <a:ln/>
        </p:spPr>
        <p:txBody>
          <a:bodyPr wrap="none" rtlCol="0" anchor="t"/>
          <a:lstStyle/>
          <a:p>
            <a:pPr marL="0" indent="0" algn="ctr">
              <a:lnSpc>
                <a:spcPts val="2296"/>
              </a:lnSpc>
              <a:buNone/>
            </a:pPr>
            <a:r>
              <a:rPr lang="en-US" sz="1837" dirty="0">
                <a:solidFill>
                  <a:srgbClr val="E2E6E9"/>
                </a:solidFill>
                <a:latin typeface="adonis-web" pitchFamily="34" charset="0"/>
                <a:ea typeface="adonis-web" pitchFamily="34" charset="-122"/>
                <a:cs typeface="adonis-web" pitchFamily="34" charset="-120"/>
              </a:rPr>
              <a:t>3</a:t>
            </a:r>
            <a:endParaRPr lang="en-US" sz="1837" dirty="0"/>
          </a:p>
        </p:txBody>
      </p:sp>
      <p:sp>
        <p:nvSpPr>
          <p:cNvPr id="20" name="Text 16"/>
          <p:cNvSpPr/>
          <p:nvPr/>
        </p:nvSpPr>
        <p:spPr>
          <a:xfrm>
            <a:off x="5230406" y="2983259"/>
            <a:ext cx="1944172" cy="243007"/>
          </a:xfrm>
          <a:prstGeom prst="rect">
            <a:avLst/>
          </a:prstGeom>
          <a:noFill/>
          <a:ln/>
        </p:spPr>
        <p:txBody>
          <a:bodyPr wrap="none" rtlCol="0" anchor="t"/>
          <a:lstStyle/>
          <a:p>
            <a:pPr marL="0" indent="0" algn="ctr">
              <a:lnSpc>
                <a:spcPts val="1914"/>
              </a:lnSpc>
              <a:buNone/>
            </a:pPr>
            <a:r>
              <a:rPr lang="en-US" sz="1531" dirty="0">
                <a:solidFill>
                  <a:srgbClr val="E2E6E9"/>
                </a:solidFill>
                <a:latin typeface="adonis-web" pitchFamily="34" charset="0"/>
                <a:ea typeface="adonis-web" pitchFamily="34" charset="-122"/>
                <a:cs typeface="adonis-web" pitchFamily="34" charset="-120"/>
              </a:rPr>
              <a:t>Further Analysis</a:t>
            </a:r>
            <a:endParaRPr lang="en-US" sz="1531" dirty="0"/>
          </a:p>
        </p:txBody>
      </p:sp>
      <p:sp>
        <p:nvSpPr>
          <p:cNvPr id="21" name="Text 17"/>
          <p:cNvSpPr/>
          <p:nvPr/>
        </p:nvSpPr>
        <p:spPr>
          <a:xfrm>
            <a:off x="4549811" y="3396932"/>
            <a:ext cx="3737297" cy="1741051"/>
          </a:xfrm>
          <a:prstGeom prst="rect">
            <a:avLst/>
          </a:prstGeom>
          <a:noFill/>
          <a:ln/>
        </p:spPr>
        <p:txBody>
          <a:bodyPr wrap="square" rtlCol="0" anchor="t"/>
          <a:lstStyle/>
          <a:p>
            <a:pPr marL="0" indent="0" algn="ctr">
              <a:lnSpc>
                <a:spcPts val="1960"/>
              </a:lnSpc>
              <a:buNone/>
            </a:pPr>
            <a:r>
              <a:rPr lang="en-US" sz="1225" dirty="0">
                <a:solidFill>
                  <a:srgbClr val="E2E6E9"/>
                </a:solidFill>
                <a:latin typeface="adonis-web" pitchFamily="34" charset="0"/>
                <a:ea typeface="adonis-web" pitchFamily="34" charset="-122"/>
                <a:cs typeface="adonis-web" pitchFamily="34" charset="-120"/>
              </a:rPr>
              <a:t>To pinpoint the exact causes, further analysis with contextual data from that period would be needed. The specific reasons behind these population trends are likely tied to a complex interplay of economic policies and shifts in the regulatory landscape affecting non-Saudis living in Saudi Arabia.</a:t>
            </a:r>
            <a:endParaRPr lang="en-US" sz="1225" dirty="0"/>
          </a:p>
        </p:txBody>
      </p:sp>
      <p:pic>
        <p:nvPicPr>
          <p:cNvPr id="23" name="Picture 22">
            <a:extLst>
              <a:ext uri="{FF2B5EF4-FFF2-40B4-BE49-F238E27FC236}">
                <a16:creationId xmlns:a16="http://schemas.microsoft.com/office/drawing/2014/main" id="{DB00E456-8081-3E4B-D034-263CD3408A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1028" y="2928074"/>
            <a:ext cx="6335705" cy="4821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out)">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3219331" y="522684"/>
            <a:ext cx="7135297" cy="592693"/>
          </a:xfrm>
          <a:prstGeom prst="rect">
            <a:avLst/>
          </a:prstGeom>
          <a:noFill/>
          <a:ln/>
        </p:spPr>
        <p:txBody>
          <a:bodyPr wrap="none" rtlCol="0" anchor="t"/>
          <a:lstStyle/>
          <a:p>
            <a:pPr marL="0" indent="0">
              <a:lnSpc>
                <a:spcPts val="4668"/>
              </a:lnSpc>
              <a:buNone/>
            </a:pPr>
            <a:r>
              <a:rPr lang="en-US" sz="3734" dirty="0">
                <a:solidFill>
                  <a:srgbClr val="F5F0F0"/>
                </a:solidFill>
                <a:latin typeface="adonis-web" pitchFamily="34" charset="0"/>
                <a:ea typeface="adonis-web" pitchFamily="34" charset="-122"/>
                <a:cs typeface="adonis-web" pitchFamily="34" charset="-120"/>
              </a:rPr>
              <a:t>Population Forecast for Major Cities</a:t>
            </a:r>
            <a:endParaRPr lang="en-US" sz="3734" dirty="0"/>
          </a:p>
        </p:txBody>
      </p:sp>
      <p:sp>
        <p:nvSpPr>
          <p:cNvPr id="5" name="Text 2"/>
          <p:cNvSpPr/>
          <p:nvPr/>
        </p:nvSpPr>
        <p:spPr>
          <a:xfrm>
            <a:off x="678732" y="1457384"/>
            <a:ext cx="2882419" cy="296466"/>
          </a:xfrm>
          <a:prstGeom prst="rect">
            <a:avLst/>
          </a:prstGeom>
          <a:noFill/>
          <a:ln/>
        </p:spPr>
        <p:txBody>
          <a:bodyPr wrap="none" rtlCol="0" anchor="t"/>
          <a:lstStyle/>
          <a:p>
            <a:pPr marL="0" indent="0">
              <a:lnSpc>
                <a:spcPts val="2334"/>
              </a:lnSpc>
              <a:buNone/>
            </a:pPr>
            <a:r>
              <a:rPr lang="en-US" sz="1867" dirty="0">
                <a:solidFill>
                  <a:srgbClr val="F5F0F0"/>
                </a:solidFill>
                <a:latin typeface="adonis-web" pitchFamily="34" charset="0"/>
                <a:ea typeface="adonis-web" pitchFamily="34" charset="-122"/>
                <a:cs typeface="adonis-web" pitchFamily="34" charset="-120"/>
              </a:rPr>
              <a:t>1- Makkah Al Mukarramah</a:t>
            </a:r>
            <a:endParaRPr lang="en-US" sz="1867" dirty="0"/>
          </a:p>
        </p:txBody>
      </p:sp>
      <p:sp>
        <p:nvSpPr>
          <p:cNvPr id="6" name="Text 3"/>
          <p:cNvSpPr/>
          <p:nvPr/>
        </p:nvSpPr>
        <p:spPr>
          <a:xfrm>
            <a:off x="173299" y="1979364"/>
            <a:ext cx="4329620" cy="5157311"/>
          </a:xfrm>
          <a:prstGeom prst="rect">
            <a:avLst/>
          </a:prstGeom>
          <a:noFill/>
          <a:ln/>
        </p:spPr>
        <p:txBody>
          <a:bodyPr wrap="square" rtlCol="0" anchor="t"/>
          <a:lstStyle/>
          <a:p>
            <a:pPr marL="0" indent="0">
              <a:lnSpc>
                <a:spcPts val="2390"/>
              </a:lnSpc>
              <a:buNone/>
            </a:pPr>
            <a:r>
              <a:rPr lang="en-US" sz="1494" dirty="0">
                <a:solidFill>
                  <a:srgbClr val="E2E6E9"/>
                </a:solidFill>
                <a:latin typeface="adonis-web" pitchFamily="34" charset="0"/>
                <a:ea typeface="adonis-web" pitchFamily="34" charset="-122"/>
                <a:cs typeface="adonis-web" pitchFamily="34" charset="-120"/>
              </a:rPr>
              <a:t>The population forecast suggests a general trend of increase for both Saudi and non-Saudi populations across all genders. Notably, the non-Saudi female population is expected to stabilize after a slight decrease, while the Saudi female population shows a steady increase. This suggests a strengthening of demographic stability and possibly improved living conditions or job opportunities in the region which may attract more residents.</a:t>
            </a:r>
            <a:endParaRPr lang="en-US" sz="1494" dirty="0"/>
          </a:p>
        </p:txBody>
      </p:sp>
      <p:sp>
        <p:nvSpPr>
          <p:cNvPr id="7" name="Text 4"/>
          <p:cNvSpPr/>
          <p:nvPr/>
        </p:nvSpPr>
        <p:spPr>
          <a:xfrm>
            <a:off x="4793031" y="1457384"/>
            <a:ext cx="2371249" cy="296466"/>
          </a:xfrm>
          <a:prstGeom prst="rect">
            <a:avLst/>
          </a:prstGeom>
          <a:noFill/>
          <a:ln/>
        </p:spPr>
        <p:txBody>
          <a:bodyPr wrap="none" rtlCol="0" anchor="t"/>
          <a:lstStyle/>
          <a:p>
            <a:pPr marL="0" indent="0">
              <a:lnSpc>
                <a:spcPts val="2334"/>
              </a:lnSpc>
              <a:buNone/>
            </a:pPr>
            <a:r>
              <a:rPr lang="en-US" sz="1867" dirty="0">
                <a:solidFill>
                  <a:srgbClr val="F5F0F0"/>
                </a:solidFill>
                <a:latin typeface="adonis-web" pitchFamily="34" charset="0"/>
                <a:ea typeface="adonis-web" pitchFamily="34" charset="-122"/>
                <a:cs typeface="adonis-web" pitchFamily="34" charset="-120"/>
              </a:rPr>
              <a:t>2-Ar Riyadh</a:t>
            </a:r>
            <a:endParaRPr lang="en-US" sz="1867" dirty="0"/>
          </a:p>
        </p:txBody>
      </p:sp>
      <p:sp>
        <p:nvSpPr>
          <p:cNvPr id="8" name="Text 5"/>
          <p:cNvSpPr/>
          <p:nvPr/>
        </p:nvSpPr>
        <p:spPr>
          <a:xfrm>
            <a:off x="4655922" y="1979364"/>
            <a:ext cx="4652022" cy="5460683"/>
          </a:xfrm>
          <a:prstGeom prst="rect">
            <a:avLst/>
          </a:prstGeom>
          <a:noFill/>
          <a:ln/>
        </p:spPr>
        <p:txBody>
          <a:bodyPr wrap="square" rtlCol="0" anchor="t"/>
          <a:lstStyle/>
          <a:p>
            <a:pPr marL="0" indent="0">
              <a:lnSpc>
                <a:spcPts val="2390"/>
              </a:lnSpc>
              <a:buNone/>
            </a:pPr>
            <a:r>
              <a:rPr lang="en-US" sz="1494" dirty="0">
                <a:solidFill>
                  <a:srgbClr val="E2E6E9"/>
                </a:solidFill>
                <a:latin typeface="adonis-web" pitchFamily="34" charset="0"/>
                <a:ea typeface="adonis-web" pitchFamily="34" charset="-122"/>
                <a:cs typeface="adonis-web" pitchFamily="34" charset="-120"/>
              </a:rPr>
              <a:t>In Ar Riyadh, the forecast indicates a consistent growth in population among Saudi males and females, suggesting ongoing urban development and economic opportunities that continue to attract Saudis to the capital. The non-Saudi population, particularly males, shows a more fluctuating trend but remains relatively stable, indicating that while there may be changes in expatriate workforce policies, the overall expatriate community remains integral to the region's demographic composition.</a:t>
            </a:r>
            <a:endParaRPr lang="en-US" sz="1494" dirty="0"/>
          </a:p>
        </p:txBody>
      </p:sp>
      <p:sp>
        <p:nvSpPr>
          <p:cNvPr id="9" name="Text 6"/>
          <p:cNvSpPr/>
          <p:nvPr/>
        </p:nvSpPr>
        <p:spPr>
          <a:xfrm>
            <a:off x="9586062" y="1457384"/>
            <a:ext cx="2371249" cy="296466"/>
          </a:xfrm>
          <a:prstGeom prst="rect">
            <a:avLst/>
          </a:prstGeom>
          <a:noFill/>
          <a:ln/>
        </p:spPr>
        <p:txBody>
          <a:bodyPr wrap="none" rtlCol="0" anchor="t"/>
          <a:lstStyle/>
          <a:p>
            <a:pPr marL="0" indent="0">
              <a:lnSpc>
                <a:spcPts val="2334"/>
              </a:lnSpc>
              <a:buNone/>
            </a:pPr>
            <a:r>
              <a:rPr lang="en-US" sz="1867" dirty="0">
                <a:solidFill>
                  <a:srgbClr val="F5F0F0"/>
                </a:solidFill>
                <a:latin typeface="adonis-web" pitchFamily="34" charset="0"/>
                <a:ea typeface="adonis-web" pitchFamily="34" charset="-122"/>
                <a:cs typeface="adonis-web" pitchFamily="34" charset="-120"/>
              </a:rPr>
              <a:t>3-Eastern Region</a:t>
            </a:r>
            <a:endParaRPr lang="en-US" sz="1867" dirty="0"/>
          </a:p>
        </p:txBody>
      </p:sp>
      <p:sp>
        <p:nvSpPr>
          <p:cNvPr id="10" name="Text 7"/>
          <p:cNvSpPr/>
          <p:nvPr/>
        </p:nvSpPr>
        <p:spPr>
          <a:xfrm>
            <a:off x="9328240" y="1979364"/>
            <a:ext cx="5302160" cy="4247198"/>
          </a:xfrm>
          <a:prstGeom prst="rect">
            <a:avLst/>
          </a:prstGeom>
          <a:noFill/>
          <a:ln/>
        </p:spPr>
        <p:txBody>
          <a:bodyPr wrap="square" rtlCol="0" anchor="t"/>
          <a:lstStyle/>
          <a:p>
            <a:pPr marL="0" indent="0">
              <a:lnSpc>
                <a:spcPts val="2390"/>
              </a:lnSpc>
              <a:buNone/>
            </a:pPr>
            <a:r>
              <a:rPr lang="en-US" sz="1494" dirty="0">
                <a:solidFill>
                  <a:srgbClr val="E2E6E9"/>
                </a:solidFill>
                <a:latin typeface="adonis-web" pitchFamily="34" charset="0"/>
                <a:ea typeface="adonis-web" pitchFamily="34" charset="-122"/>
                <a:cs typeface="adonis-web" pitchFamily="34" charset="-120"/>
              </a:rPr>
              <a:t>The Eastern Region shows a steady increase in both Saudi and non-Saudi populations across all demographics. The consistent growth pattern across all groups suggests that the region remains a key area for both economic activity and residential attractiveness, likely driven by the oil and petrochemical industries which are significant employers in the area.</a:t>
            </a:r>
            <a:endParaRPr lang="en-US" sz="1494" dirty="0"/>
          </a:p>
        </p:txBody>
      </p:sp>
      <p:pic>
        <p:nvPicPr>
          <p:cNvPr id="12" name="Picture 11">
            <a:extLst>
              <a:ext uri="{FF2B5EF4-FFF2-40B4-BE49-F238E27FC236}">
                <a16:creationId xmlns:a16="http://schemas.microsoft.com/office/drawing/2014/main" id="{5785F41F-9872-C944-A31B-E80726062C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34" y="5083674"/>
            <a:ext cx="4197454" cy="2664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AB88DD5-D9B1-9377-B376-F653F8B732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3031" y="5071037"/>
            <a:ext cx="4242393" cy="2677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CDBA377-EE11-56BC-621C-9E81D303C7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29185" y="5023290"/>
            <a:ext cx="4407454" cy="277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1060450" y="193675"/>
            <a:ext cx="12509500"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Gender-Specific Growth Rate Analysis (2010-2022)</a:t>
            </a:r>
            <a:endParaRPr lang="en-US" sz="4374" dirty="0"/>
          </a:p>
        </p:txBody>
      </p:sp>
      <p:sp>
        <p:nvSpPr>
          <p:cNvPr id="5" name="Text 2"/>
          <p:cNvSpPr/>
          <p:nvPr/>
        </p:nvSpPr>
        <p:spPr>
          <a:xfrm>
            <a:off x="561896" y="1400116"/>
            <a:ext cx="2819876"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Male Population Growth</a:t>
            </a:r>
            <a:endParaRPr lang="en-US" sz="2187" dirty="0"/>
          </a:p>
        </p:txBody>
      </p:sp>
      <p:sp>
        <p:nvSpPr>
          <p:cNvPr id="6" name="Text 3"/>
          <p:cNvSpPr/>
          <p:nvPr/>
        </p:nvSpPr>
        <p:spPr>
          <a:xfrm>
            <a:off x="177800" y="1983302"/>
            <a:ext cx="4051300" cy="4495800"/>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trend line for male population growth shows an upward trajectory, but the fluctuation in growth rate is more pronounced than for females. The regression formula suggests that the male population can be predicted by the year, with an R-squared value of 0.674, indicating that 67.4% of the variance in male population growth can be explained by the year. The low p-value of 0.0005779 confirms the statistical significance of this relationship.</a:t>
            </a:r>
            <a:endParaRPr lang="en-US" sz="1750" dirty="0"/>
          </a:p>
        </p:txBody>
      </p:sp>
      <p:sp>
        <p:nvSpPr>
          <p:cNvPr id="7" name="Text 4"/>
          <p:cNvSpPr/>
          <p:nvPr/>
        </p:nvSpPr>
        <p:spPr>
          <a:xfrm>
            <a:off x="5175607" y="1399043"/>
            <a:ext cx="3066693"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Female Population Growth</a:t>
            </a:r>
            <a:endParaRPr lang="en-US" sz="2187" dirty="0"/>
          </a:p>
        </p:txBody>
      </p:sp>
      <p:sp>
        <p:nvSpPr>
          <p:cNvPr id="8" name="Text 5"/>
          <p:cNvSpPr/>
          <p:nvPr/>
        </p:nvSpPr>
        <p:spPr>
          <a:xfrm>
            <a:off x="5175607" y="2055266"/>
            <a:ext cx="4801513" cy="5865297"/>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female population growth curve is steadier and shows a more consistent upward trend compared to males. The regression formula has a higher R-squared value of 0.962, suggesting that 96.2% of the variability in female population growth is predictable from the year. The extremely low p-value of less than 0.0001 reinforces the reliability of the model, indicating that the year is a highly significant predictor of female population growth.</a:t>
            </a:r>
            <a:endParaRPr lang="en-US" sz="1750" dirty="0"/>
          </a:p>
        </p:txBody>
      </p:sp>
      <p:pic>
        <p:nvPicPr>
          <p:cNvPr id="10" name="Picture 9">
            <a:extLst>
              <a:ext uri="{FF2B5EF4-FFF2-40B4-BE49-F238E27FC236}">
                <a16:creationId xmlns:a16="http://schemas.microsoft.com/office/drawing/2014/main" id="{F4F2005A-69DC-AB47-C682-FB4B691A8E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120" y="2055266"/>
            <a:ext cx="4486329" cy="3806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0317"/>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5445681" y="740450"/>
            <a:ext cx="4282202" cy="535305"/>
          </a:xfrm>
          <a:prstGeom prst="rect">
            <a:avLst/>
          </a:prstGeom>
          <a:noFill/>
          <a:ln/>
        </p:spPr>
        <p:txBody>
          <a:bodyPr wrap="none" rtlCol="0" anchor="t"/>
          <a:lstStyle/>
          <a:p>
            <a:pPr marL="0" indent="0">
              <a:lnSpc>
                <a:spcPts val="4215"/>
              </a:lnSpc>
              <a:buNone/>
            </a:pPr>
            <a:r>
              <a:rPr lang="en-US" sz="3372" dirty="0">
                <a:solidFill>
                  <a:srgbClr val="F5F0F0"/>
                </a:solidFill>
                <a:latin typeface="adonis-web" pitchFamily="34" charset="0"/>
                <a:ea typeface="adonis-web" pitchFamily="34" charset="-122"/>
                <a:cs typeface="adonis-web" pitchFamily="34" charset="-120"/>
              </a:rPr>
              <a:t>Conclusion</a:t>
            </a:r>
            <a:endParaRPr lang="en-US" sz="3372" dirty="0"/>
          </a:p>
        </p:txBody>
      </p:sp>
      <p:sp>
        <p:nvSpPr>
          <p:cNvPr id="6" name="Shape 2"/>
          <p:cNvSpPr/>
          <p:nvPr/>
        </p:nvSpPr>
        <p:spPr>
          <a:xfrm>
            <a:off x="5445681" y="1666399"/>
            <a:ext cx="385286" cy="385286"/>
          </a:xfrm>
          <a:prstGeom prst="roundRect">
            <a:avLst>
              <a:gd name="adj" fmla="val 20006"/>
            </a:avLst>
          </a:prstGeom>
          <a:solidFill>
            <a:srgbClr val="003180"/>
          </a:solidFill>
          <a:ln w="7620">
            <a:solidFill>
              <a:srgbClr val="194A99"/>
            </a:solidFill>
            <a:prstDash val="solid"/>
          </a:ln>
        </p:spPr>
        <p:txBody>
          <a:bodyPr/>
          <a:lstStyle/>
          <a:p>
            <a:endParaRPr lang="en-US"/>
          </a:p>
        </p:txBody>
      </p:sp>
      <p:sp>
        <p:nvSpPr>
          <p:cNvPr id="7" name="Text 3"/>
          <p:cNvSpPr/>
          <p:nvPr/>
        </p:nvSpPr>
        <p:spPr>
          <a:xfrm>
            <a:off x="5568196" y="1698427"/>
            <a:ext cx="140256" cy="321112"/>
          </a:xfrm>
          <a:prstGeom prst="rect">
            <a:avLst/>
          </a:prstGeom>
          <a:noFill/>
          <a:ln/>
        </p:spPr>
        <p:txBody>
          <a:bodyPr wrap="none" rtlCol="0" anchor="t"/>
          <a:lstStyle/>
          <a:p>
            <a:pPr marL="0" indent="0" algn="ctr">
              <a:lnSpc>
                <a:spcPts val="2529"/>
              </a:lnSpc>
              <a:buNone/>
            </a:pPr>
            <a:r>
              <a:rPr lang="en-US" sz="2023" dirty="0">
                <a:solidFill>
                  <a:srgbClr val="E2E6E9"/>
                </a:solidFill>
                <a:latin typeface="adonis-web" pitchFamily="34" charset="0"/>
                <a:ea typeface="adonis-web" pitchFamily="34" charset="-122"/>
                <a:cs typeface="adonis-web" pitchFamily="34" charset="-120"/>
              </a:rPr>
              <a:t>1</a:t>
            </a:r>
            <a:endParaRPr lang="en-US" sz="2023" dirty="0"/>
          </a:p>
        </p:txBody>
      </p:sp>
      <p:sp>
        <p:nvSpPr>
          <p:cNvPr id="8" name="Text 4"/>
          <p:cNvSpPr/>
          <p:nvPr/>
        </p:nvSpPr>
        <p:spPr>
          <a:xfrm>
            <a:off x="6002179" y="1725216"/>
            <a:ext cx="2141101" cy="267533"/>
          </a:xfrm>
          <a:prstGeom prst="rect">
            <a:avLst/>
          </a:prstGeom>
          <a:noFill/>
          <a:ln/>
        </p:spPr>
        <p:txBody>
          <a:bodyPr wrap="none" rtlCol="0" anchor="t"/>
          <a:lstStyle/>
          <a:p>
            <a:pPr marL="0" indent="0">
              <a:lnSpc>
                <a:spcPts val="2107"/>
              </a:lnSpc>
              <a:buNone/>
            </a:pPr>
            <a:r>
              <a:rPr lang="en-US" sz="1686" dirty="0">
                <a:solidFill>
                  <a:srgbClr val="E2E6E9"/>
                </a:solidFill>
                <a:latin typeface="adonis-web" pitchFamily="34" charset="0"/>
                <a:ea typeface="adonis-web" pitchFamily="34" charset="-122"/>
                <a:cs typeface="adonis-web" pitchFamily="34" charset="-120"/>
              </a:rPr>
              <a:t>Key Insights</a:t>
            </a:r>
            <a:endParaRPr lang="en-US" sz="1686" dirty="0"/>
          </a:p>
        </p:txBody>
      </p:sp>
      <p:sp>
        <p:nvSpPr>
          <p:cNvPr id="9" name="Text 5"/>
          <p:cNvSpPr/>
          <p:nvPr/>
        </p:nvSpPr>
        <p:spPr>
          <a:xfrm>
            <a:off x="6002179" y="2095500"/>
            <a:ext cx="3056215" cy="3014901"/>
          </a:xfrm>
          <a:prstGeom prst="rect">
            <a:avLst/>
          </a:prstGeom>
          <a:noFill/>
          <a:ln/>
        </p:spPr>
        <p:txBody>
          <a:bodyPr wrap="square" rtlCol="0" anchor="t"/>
          <a:lstStyle/>
          <a:p>
            <a:pPr marL="0" indent="0">
              <a:lnSpc>
                <a:spcPts val="2158"/>
              </a:lnSpc>
              <a:buNone/>
            </a:pPr>
            <a:r>
              <a:rPr lang="en-US" sz="1349" dirty="0">
                <a:solidFill>
                  <a:srgbClr val="E2E6E9"/>
                </a:solidFill>
                <a:latin typeface="adonis-web" pitchFamily="34" charset="0"/>
                <a:ea typeface="adonis-web" pitchFamily="34" charset="-122"/>
                <a:cs typeface="adonis-web" pitchFamily="34" charset="-120"/>
              </a:rPr>
              <a:t>This comprehensive analysis of demographic trends and forecasts in Saudi Arabia provides valuable insights for policymakers, urban planners, and researchers. The findings highlight the importance of considering gender-specific factors, the influence of economic and policy changes on population dynamics, and the need for targeted strategies to address the unique demographic challenges faced by major urban centers.</a:t>
            </a:r>
            <a:endParaRPr lang="en-US" sz="1349" dirty="0"/>
          </a:p>
        </p:txBody>
      </p:sp>
      <p:sp>
        <p:nvSpPr>
          <p:cNvPr id="10" name="Shape 6"/>
          <p:cNvSpPr/>
          <p:nvPr/>
        </p:nvSpPr>
        <p:spPr>
          <a:xfrm>
            <a:off x="9229606" y="1666399"/>
            <a:ext cx="385286" cy="385286"/>
          </a:xfrm>
          <a:prstGeom prst="roundRect">
            <a:avLst>
              <a:gd name="adj" fmla="val 20006"/>
            </a:avLst>
          </a:prstGeom>
          <a:solidFill>
            <a:srgbClr val="003180"/>
          </a:solidFill>
          <a:ln w="7620">
            <a:solidFill>
              <a:srgbClr val="194A99"/>
            </a:solidFill>
            <a:prstDash val="solid"/>
          </a:ln>
        </p:spPr>
        <p:txBody>
          <a:bodyPr/>
          <a:lstStyle/>
          <a:p>
            <a:endParaRPr lang="en-US"/>
          </a:p>
        </p:txBody>
      </p:sp>
      <p:sp>
        <p:nvSpPr>
          <p:cNvPr id="11" name="Text 7"/>
          <p:cNvSpPr/>
          <p:nvPr/>
        </p:nvSpPr>
        <p:spPr>
          <a:xfrm>
            <a:off x="9352121" y="1698427"/>
            <a:ext cx="140256" cy="321112"/>
          </a:xfrm>
          <a:prstGeom prst="rect">
            <a:avLst/>
          </a:prstGeom>
          <a:noFill/>
          <a:ln/>
        </p:spPr>
        <p:txBody>
          <a:bodyPr wrap="none" rtlCol="0" anchor="t"/>
          <a:lstStyle/>
          <a:p>
            <a:pPr marL="0" indent="0" algn="ctr">
              <a:lnSpc>
                <a:spcPts val="2529"/>
              </a:lnSpc>
              <a:buNone/>
            </a:pPr>
            <a:r>
              <a:rPr lang="en-US" sz="2023" dirty="0">
                <a:solidFill>
                  <a:srgbClr val="E2E6E9"/>
                </a:solidFill>
                <a:latin typeface="adonis-web" pitchFamily="34" charset="0"/>
                <a:ea typeface="adonis-web" pitchFamily="34" charset="-122"/>
                <a:cs typeface="adonis-web" pitchFamily="34" charset="-120"/>
              </a:rPr>
              <a:t>2</a:t>
            </a:r>
            <a:endParaRPr lang="en-US" sz="2023" dirty="0"/>
          </a:p>
        </p:txBody>
      </p:sp>
      <p:sp>
        <p:nvSpPr>
          <p:cNvPr id="12" name="Text 8"/>
          <p:cNvSpPr/>
          <p:nvPr/>
        </p:nvSpPr>
        <p:spPr>
          <a:xfrm>
            <a:off x="9786104" y="1725216"/>
            <a:ext cx="2966323" cy="267533"/>
          </a:xfrm>
          <a:prstGeom prst="rect">
            <a:avLst/>
          </a:prstGeom>
          <a:noFill/>
          <a:ln/>
        </p:spPr>
        <p:txBody>
          <a:bodyPr wrap="none" rtlCol="0" anchor="t"/>
          <a:lstStyle/>
          <a:p>
            <a:pPr marL="0" indent="0">
              <a:lnSpc>
                <a:spcPts val="2107"/>
              </a:lnSpc>
              <a:buNone/>
            </a:pPr>
            <a:r>
              <a:rPr lang="en-US" sz="1686" dirty="0">
                <a:solidFill>
                  <a:srgbClr val="E2E6E9"/>
                </a:solidFill>
                <a:latin typeface="adonis-web" pitchFamily="34" charset="0"/>
                <a:ea typeface="adonis-web" pitchFamily="34" charset="-122"/>
                <a:cs typeface="adonis-web" pitchFamily="34" charset="-120"/>
              </a:rPr>
              <a:t>Implications for Decision-Making</a:t>
            </a:r>
            <a:endParaRPr lang="en-US" sz="1686" dirty="0"/>
          </a:p>
        </p:txBody>
      </p:sp>
      <p:sp>
        <p:nvSpPr>
          <p:cNvPr id="13" name="Text 9"/>
          <p:cNvSpPr/>
          <p:nvPr/>
        </p:nvSpPr>
        <p:spPr>
          <a:xfrm>
            <a:off x="9786104" y="2095500"/>
            <a:ext cx="4002085" cy="3288983"/>
          </a:xfrm>
          <a:prstGeom prst="rect">
            <a:avLst/>
          </a:prstGeom>
          <a:noFill/>
          <a:ln/>
        </p:spPr>
        <p:txBody>
          <a:bodyPr wrap="square" rtlCol="0" anchor="t"/>
          <a:lstStyle/>
          <a:p>
            <a:pPr marL="0" indent="0">
              <a:lnSpc>
                <a:spcPts val="2158"/>
              </a:lnSpc>
              <a:buNone/>
            </a:pPr>
            <a:r>
              <a:rPr lang="en-US" sz="1349" dirty="0">
                <a:solidFill>
                  <a:srgbClr val="E2E6E9"/>
                </a:solidFill>
                <a:latin typeface="adonis-web" pitchFamily="34" charset="0"/>
                <a:ea typeface="adonis-web" pitchFamily="34" charset="-122"/>
                <a:cs typeface="adonis-web" pitchFamily="34" charset="-120"/>
              </a:rPr>
              <a:t>The data-driven insights generated through this project can inform evidence-based decision-making, enabling stakeholders to develop policies, allocate resources, and plan infrastructure that cater to the evolving demographic landscape. By understanding the nuanced patterns of population growth, urban planners can better anticipate and address the changing needs of communities, ultimately contributing to the sustainable development of Saudi Arabia's cities.</a:t>
            </a:r>
            <a:endParaRPr lang="en-US" sz="1349" dirty="0"/>
          </a:p>
        </p:txBody>
      </p:sp>
      <p:sp>
        <p:nvSpPr>
          <p:cNvPr id="14" name="Shape 10"/>
          <p:cNvSpPr/>
          <p:nvPr/>
        </p:nvSpPr>
        <p:spPr>
          <a:xfrm>
            <a:off x="5445681" y="5689521"/>
            <a:ext cx="385286" cy="385286"/>
          </a:xfrm>
          <a:prstGeom prst="roundRect">
            <a:avLst>
              <a:gd name="adj" fmla="val 20006"/>
            </a:avLst>
          </a:prstGeom>
          <a:solidFill>
            <a:srgbClr val="003180"/>
          </a:solidFill>
          <a:ln w="7620">
            <a:solidFill>
              <a:srgbClr val="194A99"/>
            </a:solidFill>
            <a:prstDash val="solid"/>
          </a:ln>
        </p:spPr>
        <p:txBody>
          <a:bodyPr/>
          <a:lstStyle/>
          <a:p>
            <a:endParaRPr lang="en-US"/>
          </a:p>
        </p:txBody>
      </p:sp>
      <p:sp>
        <p:nvSpPr>
          <p:cNvPr id="15" name="Text 11"/>
          <p:cNvSpPr/>
          <p:nvPr/>
        </p:nvSpPr>
        <p:spPr>
          <a:xfrm>
            <a:off x="5568196" y="5721548"/>
            <a:ext cx="140256" cy="321112"/>
          </a:xfrm>
          <a:prstGeom prst="rect">
            <a:avLst/>
          </a:prstGeom>
          <a:noFill/>
          <a:ln/>
        </p:spPr>
        <p:txBody>
          <a:bodyPr wrap="none" rtlCol="0" anchor="t"/>
          <a:lstStyle/>
          <a:p>
            <a:pPr marL="0" indent="0" algn="ctr">
              <a:lnSpc>
                <a:spcPts val="2529"/>
              </a:lnSpc>
              <a:buNone/>
            </a:pPr>
            <a:r>
              <a:rPr lang="en-US" sz="2023" dirty="0">
                <a:solidFill>
                  <a:srgbClr val="E2E6E9"/>
                </a:solidFill>
                <a:latin typeface="adonis-web" pitchFamily="34" charset="0"/>
                <a:ea typeface="adonis-web" pitchFamily="34" charset="-122"/>
                <a:cs typeface="adonis-web" pitchFamily="34" charset="-120"/>
              </a:rPr>
              <a:t>3</a:t>
            </a:r>
            <a:endParaRPr lang="en-US" sz="2023" dirty="0"/>
          </a:p>
        </p:txBody>
      </p:sp>
      <p:sp>
        <p:nvSpPr>
          <p:cNvPr id="16" name="Text 12"/>
          <p:cNvSpPr/>
          <p:nvPr/>
        </p:nvSpPr>
        <p:spPr>
          <a:xfrm>
            <a:off x="6002179" y="5748338"/>
            <a:ext cx="2427208" cy="267533"/>
          </a:xfrm>
          <a:prstGeom prst="rect">
            <a:avLst/>
          </a:prstGeom>
          <a:noFill/>
          <a:ln/>
        </p:spPr>
        <p:txBody>
          <a:bodyPr wrap="none" rtlCol="0" anchor="t"/>
          <a:lstStyle/>
          <a:p>
            <a:pPr marL="0" indent="0">
              <a:lnSpc>
                <a:spcPts val="2107"/>
              </a:lnSpc>
              <a:buNone/>
            </a:pPr>
            <a:r>
              <a:rPr lang="en-US" sz="1686" dirty="0">
                <a:solidFill>
                  <a:srgbClr val="E2E6E9"/>
                </a:solidFill>
                <a:latin typeface="adonis-web" pitchFamily="34" charset="0"/>
                <a:ea typeface="adonis-web" pitchFamily="34" charset="-122"/>
                <a:cs typeface="adonis-web" pitchFamily="34" charset="-120"/>
              </a:rPr>
              <a:t>Future Research Directions</a:t>
            </a:r>
            <a:endParaRPr lang="en-US" sz="1686" dirty="0"/>
          </a:p>
        </p:txBody>
      </p:sp>
      <p:sp>
        <p:nvSpPr>
          <p:cNvPr id="17" name="Text 13"/>
          <p:cNvSpPr/>
          <p:nvPr/>
        </p:nvSpPr>
        <p:spPr>
          <a:xfrm>
            <a:off x="6002179" y="6118622"/>
            <a:ext cx="6840022" cy="1370409"/>
          </a:xfrm>
          <a:prstGeom prst="rect">
            <a:avLst/>
          </a:prstGeom>
          <a:noFill/>
          <a:ln/>
        </p:spPr>
        <p:txBody>
          <a:bodyPr wrap="square" rtlCol="0" anchor="t"/>
          <a:lstStyle/>
          <a:p>
            <a:pPr marL="0" indent="0">
              <a:lnSpc>
                <a:spcPts val="2158"/>
              </a:lnSpc>
              <a:buNone/>
            </a:pPr>
            <a:r>
              <a:rPr lang="en-US" sz="1349" dirty="0">
                <a:solidFill>
                  <a:srgbClr val="E2E6E9"/>
                </a:solidFill>
                <a:latin typeface="adonis-web" pitchFamily="34" charset="0"/>
                <a:ea typeface="adonis-web" pitchFamily="34" charset="-122"/>
                <a:cs typeface="adonis-web" pitchFamily="34" charset="-120"/>
              </a:rPr>
              <a:t>This study lays the groundwork for further exploration of demographic trends in Saudi Arabia. Potential areas for future research include investigating the socio-economic factors driving population changes, analyzing the impact of urbanization on different demographic groups, and exploring the interplay between population dynamics and the country's economic diversification efforts.</a:t>
            </a:r>
            <a:endParaRPr lang="en-US" sz="134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983</Words>
  <Application>Microsoft Office PowerPoint</Application>
  <PresentationFormat>Custom</PresentationFormat>
  <Paragraphs>42</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Abdulaziz Alsomali</cp:lastModifiedBy>
  <cp:revision>2</cp:revision>
  <dcterms:created xsi:type="dcterms:W3CDTF">2024-05-06T12:53:44Z</dcterms:created>
  <dcterms:modified xsi:type="dcterms:W3CDTF">2024-05-06T13:45:52Z</dcterms:modified>
</cp:coreProperties>
</file>